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232" d="100"/>
          <a:sy n="232" d="100"/>
        </p:scale>
        <p:origin x="222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6DBEA-D72B-36B3-9FD1-6048B72AB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998070-0465-269F-BDE3-19C39283D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A16A9B5-B85E-4EE9-2344-7A1C79532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A6312F-664A-4B78-B463-E2BF593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3B99BE-D9F2-B09A-667D-0F1C892E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2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83C610-CA29-8EC7-524A-4608DAF5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44612DE-8C0C-1F70-0D6E-2FEDF9A40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78F341-5CBE-BA3E-8915-1126ABFF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CCC25F-E741-3284-6830-8BFE8022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C6B0DC-2A24-165C-F262-2B4415DA8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13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B28563-C0EB-2BB6-3806-29BC2F138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BA8810B-53F6-E981-37B1-A5472088F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8B9B2F-347B-8D7B-2EAC-C28A1E5F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029629-D252-3BDE-61EC-3A2AB453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6D951F-F3ED-332C-E557-9AA53B68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56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4CEF5-C585-E52B-DC6F-7474A6F0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D33CE9-8EAD-6C6D-B66E-0DD22A9DE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BE57C1-3EB8-C52D-D0B1-56FCC6E0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BBFAB77-BE78-6CF9-BEA9-A9858412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59AC0-8802-084B-9A5A-651C602F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4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77254-2571-2B34-EE05-8D735476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788E43-504B-4F00-F19B-040936EF3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407BDB-00CD-7F74-9EEE-EC37DD966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41F37E-E9E6-B4F2-6803-ACCCBB4D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71CE5E-A3F0-45AB-C743-7525526E4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8DF3E1-137D-ECFF-94DA-77E82EF9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E5A368-8492-EA5F-A60E-3D318F153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D9BCA0-40A4-D17F-75A6-9269618DF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61AC3D6-B338-8662-6E8E-570149898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A8BB28-F4CD-439D-FF63-1AAB76F37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369C36-8433-0DB4-5531-88B5544D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8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3AACD-6F3E-D8AB-7C89-186D2309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0483EA-4738-ABA7-1B48-B99A383FE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9E8F83-8AC6-CE03-0905-8835B1AAE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4E4E7D-6852-0706-D19A-125BECEC0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D178106-1E05-DFBE-57DC-BD36D5828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BFF82CD-BE47-5B67-D323-AEABC502B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036A1FB-DB33-E729-E6A4-6877EC21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B1BE55-EF6F-93CA-C0D9-7F7090CF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34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BE74C-C54C-1E67-C647-0897E74F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20B479-FEA4-7831-166B-110698EC4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14DA66-F349-5E6C-3974-359D827DF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9E321B-B4E4-9512-45C7-EC2F159F4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4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B98EC19-D735-83B1-A86E-E2E97C4F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B89F90B-ED95-A6CD-99A1-F30C599F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84AAF3-7E4F-AAF0-4C54-D27E1686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03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D2B84E-0734-C88E-24EA-E5B9CB71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097DBC-B3CC-CEEC-9CA0-6C8BBF9EA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CCEE14-5F0F-E399-17B1-B3E3E48AE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D18834-A629-3776-C938-2BD4A4799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03648F9-4194-D4C0-88BD-08116805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2BD995-795A-B386-8929-E7DF11FF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1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2CE2E-E936-0CD2-01F1-7A69D17EB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1ED3A4-B868-FBAF-6FB4-F7C871ED04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3B1DDA-7215-5FDC-830A-D1C391971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4FA890D-1671-9C37-F7F0-293DB42A0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70071E-C53D-8799-E8C0-0CC48B068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38A41B-923B-290A-C7EF-2E5D3338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4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6A21671-857E-D0BF-AEB0-61A4FDE8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A0FE6E-878F-0DD8-F4C5-2D661A839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CB8AD7-20F9-6293-6A07-DFB0F1B5C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B4CB27-2A53-47F2-81D3-77184429FAA2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478C27-572B-A2A4-8A36-FAFA7910D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3B41B8-2499-BC7A-2A55-34F66169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F91D4C-8660-4F06-AB54-94B0CB04C82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6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116.svg"/><Relationship Id="rId21" Type="http://schemas.openxmlformats.org/officeDocument/2006/relationships/image" Target="../media/image20.svg"/><Relationship Id="rId42" Type="http://schemas.openxmlformats.org/officeDocument/2006/relationships/image" Target="../media/image41.png"/><Relationship Id="rId47" Type="http://schemas.openxmlformats.org/officeDocument/2006/relationships/image" Target="../media/image46.svg"/><Relationship Id="rId63" Type="http://schemas.openxmlformats.org/officeDocument/2006/relationships/image" Target="../media/image62.sv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svg"/><Relationship Id="rId112" Type="http://schemas.openxmlformats.org/officeDocument/2006/relationships/image" Target="../media/image111.png"/><Relationship Id="rId133" Type="http://schemas.openxmlformats.org/officeDocument/2006/relationships/image" Target="../media/image132.svg"/><Relationship Id="rId138" Type="http://schemas.openxmlformats.org/officeDocument/2006/relationships/image" Target="../media/image137.png"/><Relationship Id="rId154" Type="http://schemas.openxmlformats.org/officeDocument/2006/relationships/image" Target="../media/image153.png"/><Relationship Id="rId159" Type="http://schemas.openxmlformats.org/officeDocument/2006/relationships/image" Target="../media/image158.svg"/><Relationship Id="rId175" Type="http://schemas.openxmlformats.org/officeDocument/2006/relationships/image" Target="../media/image174.svg"/><Relationship Id="rId170" Type="http://schemas.openxmlformats.org/officeDocument/2006/relationships/image" Target="../media/image169.png"/><Relationship Id="rId16" Type="http://schemas.openxmlformats.org/officeDocument/2006/relationships/image" Target="../media/image15.png"/><Relationship Id="rId107" Type="http://schemas.openxmlformats.org/officeDocument/2006/relationships/image" Target="../media/image106.svg"/><Relationship Id="rId11" Type="http://schemas.openxmlformats.org/officeDocument/2006/relationships/image" Target="../media/image10.svg"/><Relationship Id="rId32" Type="http://schemas.openxmlformats.org/officeDocument/2006/relationships/image" Target="../media/image31.png"/><Relationship Id="rId37" Type="http://schemas.openxmlformats.org/officeDocument/2006/relationships/image" Target="../media/image36.svg"/><Relationship Id="rId53" Type="http://schemas.openxmlformats.org/officeDocument/2006/relationships/image" Target="../media/image52.svg"/><Relationship Id="rId58" Type="http://schemas.openxmlformats.org/officeDocument/2006/relationships/image" Target="../media/image57.png"/><Relationship Id="rId74" Type="http://schemas.openxmlformats.org/officeDocument/2006/relationships/image" Target="../media/image73.png"/><Relationship Id="rId79" Type="http://schemas.openxmlformats.org/officeDocument/2006/relationships/image" Target="../media/image78.svg"/><Relationship Id="rId102" Type="http://schemas.openxmlformats.org/officeDocument/2006/relationships/image" Target="../media/image101.png"/><Relationship Id="rId123" Type="http://schemas.openxmlformats.org/officeDocument/2006/relationships/image" Target="../media/image122.svg"/><Relationship Id="rId128" Type="http://schemas.openxmlformats.org/officeDocument/2006/relationships/image" Target="../media/image127.png"/><Relationship Id="rId144" Type="http://schemas.openxmlformats.org/officeDocument/2006/relationships/image" Target="../media/image143.png"/><Relationship Id="rId149" Type="http://schemas.openxmlformats.org/officeDocument/2006/relationships/image" Target="../media/image148.svg"/><Relationship Id="rId5" Type="http://schemas.openxmlformats.org/officeDocument/2006/relationships/image" Target="../media/image4.svg"/><Relationship Id="rId90" Type="http://schemas.openxmlformats.org/officeDocument/2006/relationships/image" Target="../media/image89.png"/><Relationship Id="rId95" Type="http://schemas.openxmlformats.org/officeDocument/2006/relationships/image" Target="../media/image94.svg"/><Relationship Id="rId160" Type="http://schemas.openxmlformats.org/officeDocument/2006/relationships/image" Target="../media/image159.png"/><Relationship Id="rId165" Type="http://schemas.openxmlformats.org/officeDocument/2006/relationships/image" Target="../media/image164.svg"/><Relationship Id="rId181" Type="http://schemas.openxmlformats.org/officeDocument/2006/relationships/image" Target="../media/image180.sv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43" Type="http://schemas.openxmlformats.org/officeDocument/2006/relationships/image" Target="../media/image42.svg"/><Relationship Id="rId48" Type="http://schemas.openxmlformats.org/officeDocument/2006/relationships/image" Target="../media/image47.png"/><Relationship Id="rId64" Type="http://schemas.openxmlformats.org/officeDocument/2006/relationships/image" Target="../media/image63.png"/><Relationship Id="rId69" Type="http://schemas.openxmlformats.org/officeDocument/2006/relationships/image" Target="../media/image68.svg"/><Relationship Id="rId113" Type="http://schemas.openxmlformats.org/officeDocument/2006/relationships/image" Target="../media/image112.svg"/><Relationship Id="rId118" Type="http://schemas.openxmlformats.org/officeDocument/2006/relationships/image" Target="../media/image117.png"/><Relationship Id="rId134" Type="http://schemas.openxmlformats.org/officeDocument/2006/relationships/image" Target="../media/image133.png"/><Relationship Id="rId139" Type="http://schemas.openxmlformats.org/officeDocument/2006/relationships/image" Target="../media/image138.svg"/><Relationship Id="rId80" Type="http://schemas.openxmlformats.org/officeDocument/2006/relationships/image" Target="../media/image79.png"/><Relationship Id="rId85" Type="http://schemas.openxmlformats.org/officeDocument/2006/relationships/image" Target="../media/image84.svg"/><Relationship Id="rId150" Type="http://schemas.openxmlformats.org/officeDocument/2006/relationships/image" Target="../media/image149.png"/><Relationship Id="rId155" Type="http://schemas.openxmlformats.org/officeDocument/2006/relationships/image" Target="../media/image154.svg"/><Relationship Id="rId171" Type="http://schemas.openxmlformats.org/officeDocument/2006/relationships/image" Target="../media/image170.svg"/><Relationship Id="rId176" Type="http://schemas.openxmlformats.org/officeDocument/2006/relationships/image" Target="../media/image175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33" Type="http://schemas.openxmlformats.org/officeDocument/2006/relationships/image" Target="../media/image32.svg"/><Relationship Id="rId38" Type="http://schemas.openxmlformats.org/officeDocument/2006/relationships/image" Target="../media/image37.png"/><Relationship Id="rId59" Type="http://schemas.openxmlformats.org/officeDocument/2006/relationships/image" Target="../media/image58.svg"/><Relationship Id="rId103" Type="http://schemas.openxmlformats.org/officeDocument/2006/relationships/image" Target="../media/image102.svg"/><Relationship Id="rId108" Type="http://schemas.openxmlformats.org/officeDocument/2006/relationships/image" Target="../media/image107.png"/><Relationship Id="rId124" Type="http://schemas.openxmlformats.org/officeDocument/2006/relationships/image" Target="../media/image123.png"/><Relationship Id="rId129" Type="http://schemas.openxmlformats.org/officeDocument/2006/relationships/image" Target="../media/image128.svg"/><Relationship Id="rId54" Type="http://schemas.openxmlformats.org/officeDocument/2006/relationships/image" Target="../media/image53.png"/><Relationship Id="rId70" Type="http://schemas.openxmlformats.org/officeDocument/2006/relationships/image" Target="../media/image69.png"/><Relationship Id="rId75" Type="http://schemas.openxmlformats.org/officeDocument/2006/relationships/image" Target="../media/image74.svg"/><Relationship Id="rId91" Type="http://schemas.openxmlformats.org/officeDocument/2006/relationships/image" Target="../media/image90.svg"/><Relationship Id="rId96" Type="http://schemas.openxmlformats.org/officeDocument/2006/relationships/image" Target="../media/image95.png"/><Relationship Id="rId140" Type="http://schemas.openxmlformats.org/officeDocument/2006/relationships/image" Target="../media/image139.png"/><Relationship Id="rId145" Type="http://schemas.openxmlformats.org/officeDocument/2006/relationships/image" Target="../media/image144.svg"/><Relationship Id="rId161" Type="http://schemas.openxmlformats.org/officeDocument/2006/relationships/image" Target="../media/image160.svg"/><Relationship Id="rId166" Type="http://schemas.openxmlformats.org/officeDocument/2006/relationships/image" Target="../media/image165.png"/><Relationship Id="rId18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49" Type="http://schemas.openxmlformats.org/officeDocument/2006/relationships/image" Target="../media/image48.svg"/><Relationship Id="rId114" Type="http://schemas.openxmlformats.org/officeDocument/2006/relationships/image" Target="../media/image113.png"/><Relationship Id="rId119" Type="http://schemas.openxmlformats.org/officeDocument/2006/relationships/image" Target="../media/image118.svg"/><Relationship Id="rId44" Type="http://schemas.openxmlformats.org/officeDocument/2006/relationships/image" Target="../media/image43.png"/><Relationship Id="rId60" Type="http://schemas.openxmlformats.org/officeDocument/2006/relationships/image" Target="../media/image59.png"/><Relationship Id="rId65" Type="http://schemas.openxmlformats.org/officeDocument/2006/relationships/image" Target="../media/image64.svg"/><Relationship Id="rId81" Type="http://schemas.openxmlformats.org/officeDocument/2006/relationships/image" Target="../media/image80.svg"/><Relationship Id="rId86" Type="http://schemas.openxmlformats.org/officeDocument/2006/relationships/image" Target="../media/image85.png"/><Relationship Id="rId130" Type="http://schemas.openxmlformats.org/officeDocument/2006/relationships/image" Target="../media/image129.png"/><Relationship Id="rId135" Type="http://schemas.openxmlformats.org/officeDocument/2006/relationships/image" Target="../media/image134.svg"/><Relationship Id="rId151" Type="http://schemas.openxmlformats.org/officeDocument/2006/relationships/image" Target="../media/image150.svg"/><Relationship Id="rId156" Type="http://schemas.openxmlformats.org/officeDocument/2006/relationships/image" Target="../media/image155.png"/><Relationship Id="rId177" Type="http://schemas.openxmlformats.org/officeDocument/2006/relationships/image" Target="../media/image176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72" Type="http://schemas.openxmlformats.org/officeDocument/2006/relationships/image" Target="../media/image171.png"/><Relationship Id="rId180" Type="http://schemas.openxmlformats.org/officeDocument/2006/relationships/image" Target="../media/image179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9" Type="http://schemas.openxmlformats.org/officeDocument/2006/relationships/image" Target="../media/image38.svg"/><Relationship Id="rId109" Type="http://schemas.openxmlformats.org/officeDocument/2006/relationships/image" Target="../media/image108.sv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svg"/><Relationship Id="rId76" Type="http://schemas.openxmlformats.org/officeDocument/2006/relationships/image" Target="../media/image75.png"/><Relationship Id="rId97" Type="http://schemas.openxmlformats.org/officeDocument/2006/relationships/image" Target="../media/image96.svg"/><Relationship Id="rId104" Type="http://schemas.openxmlformats.org/officeDocument/2006/relationships/image" Target="../media/image103.png"/><Relationship Id="rId120" Type="http://schemas.openxmlformats.org/officeDocument/2006/relationships/image" Target="../media/image119.png"/><Relationship Id="rId125" Type="http://schemas.openxmlformats.org/officeDocument/2006/relationships/image" Target="../media/image124.svg"/><Relationship Id="rId141" Type="http://schemas.openxmlformats.org/officeDocument/2006/relationships/image" Target="../media/image140.svg"/><Relationship Id="rId146" Type="http://schemas.openxmlformats.org/officeDocument/2006/relationships/image" Target="../media/image145.png"/><Relationship Id="rId167" Type="http://schemas.openxmlformats.org/officeDocument/2006/relationships/image" Target="../media/image166.svg"/><Relationship Id="rId7" Type="http://schemas.openxmlformats.org/officeDocument/2006/relationships/image" Target="../media/image6.svg"/><Relationship Id="rId71" Type="http://schemas.openxmlformats.org/officeDocument/2006/relationships/image" Target="../media/image70.svg"/><Relationship Id="rId92" Type="http://schemas.openxmlformats.org/officeDocument/2006/relationships/image" Target="../media/image91.png"/><Relationship Id="rId162" Type="http://schemas.openxmlformats.org/officeDocument/2006/relationships/image" Target="../media/image161.png"/><Relationship Id="rId183" Type="http://schemas.openxmlformats.org/officeDocument/2006/relationships/image" Target="../media/image182.svg"/><Relationship Id="rId2" Type="http://schemas.openxmlformats.org/officeDocument/2006/relationships/image" Target="../media/image1.png"/><Relationship Id="rId29" Type="http://schemas.openxmlformats.org/officeDocument/2006/relationships/image" Target="../media/image28.svg"/><Relationship Id="rId24" Type="http://schemas.openxmlformats.org/officeDocument/2006/relationships/image" Target="../media/image23.png"/><Relationship Id="rId40" Type="http://schemas.openxmlformats.org/officeDocument/2006/relationships/image" Target="../media/image39.png"/><Relationship Id="rId45" Type="http://schemas.openxmlformats.org/officeDocument/2006/relationships/image" Target="../media/image44.svg"/><Relationship Id="rId66" Type="http://schemas.openxmlformats.org/officeDocument/2006/relationships/image" Target="../media/image65.png"/><Relationship Id="rId87" Type="http://schemas.openxmlformats.org/officeDocument/2006/relationships/image" Target="../media/image86.svg"/><Relationship Id="rId110" Type="http://schemas.openxmlformats.org/officeDocument/2006/relationships/image" Target="../media/image109.png"/><Relationship Id="rId115" Type="http://schemas.openxmlformats.org/officeDocument/2006/relationships/image" Target="../media/image114.svg"/><Relationship Id="rId131" Type="http://schemas.openxmlformats.org/officeDocument/2006/relationships/image" Target="../media/image130.svg"/><Relationship Id="rId136" Type="http://schemas.openxmlformats.org/officeDocument/2006/relationships/image" Target="../media/image135.png"/><Relationship Id="rId157" Type="http://schemas.openxmlformats.org/officeDocument/2006/relationships/image" Target="../media/image156.svg"/><Relationship Id="rId178" Type="http://schemas.openxmlformats.org/officeDocument/2006/relationships/image" Target="../media/image177.png"/><Relationship Id="rId61" Type="http://schemas.openxmlformats.org/officeDocument/2006/relationships/image" Target="../media/image60.svg"/><Relationship Id="rId82" Type="http://schemas.openxmlformats.org/officeDocument/2006/relationships/image" Target="../media/image81.png"/><Relationship Id="rId152" Type="http://schemas.openxmlformats.org/officeDocument/2006/relationships/image" Target="../media/image151.png"/><Relationship Id="rId173" Type="http://schemas.openxmlformats.org/officeDocument/2006/relationships/image" Target="../media/image172.svg"/><Relationship Id="rId19" Type="http://schemas.openxmlformats.org/officeDocument/2006/relationships/image" Target="../media/image18.svg"/><Relationship Id="rId14" Type="http://schemas.openxmlformats.org/officeDocument/2006/relationships/image" Target="../media/image13.png"/><Relationship Id="rId30" Type="http://schemas.openxmlformats.org/officeDocument/2006/relationships/image" Target="../media/image29.png"/><Relationship Id="rId35" Type="http://schemas.openxmlformats.org/officeDocument/2006/relationships/image" Target="../media/image34.svg"/><Relationship Id="rId56" Type="http://schemas.openxmlformats.org/officeDocument/2006/relationships/image" Target="../media/image55.png"/><Relationship Id="rId77" Type="http://schemas.openxmlformats.org/officeDocument/2006/relationships/image" Target="../media/image76.svg"/><Relationship Id="rId100" Type="http://schemas.openxmlformats.org/officeDocument/2006/relationships/image" Target="../media/image99.png"/><Relationship Id="rId105" Type="http://schemas.openxmlformats.org/officeDocument/2006/relationships/image" Target="../media/image104.svg"/><Relationship Id="rId126" Type="http://schemas.openxmlformats.org/officeDocument/2006/relationships/image" Target="../media/image125.png"/><Relationship Id="rId147" Type="http://schemas.openxmlformats.org/officeDocument/2006/relationships/image" Target="../media/image146.svg"/><Relationship Id="rId168" Type="http://schemas.openxmlformats.org/officeDocument/2006/relationships/image" Target="../media/image167.png"/><Relationship Id="rId8" Type="http://schemas.openxmlformats.org/officeDocument/2006/relationships/image" Target="../media/image7.png"/><Relationship Id="rId51" Type="http://schemas.openxmlformats.org/officeDocument/2006/relationships/image" Target="../media/image50.svg"/><Relationship Id="rId72" Type="http://schemas.openxmlformats.org/officeDocument/2006/relationships/image" Target="../media/image71.png"/><Relationship Id="rId93" Type="http://schemas.openxmlformats.org/officeDocument/2006/relationships/image" Target="../media/image92.svg"/><Relationship Id="rId98" Type="http://schemas.openxmlformats.org/officeDocument/2006/relationships/image" Target="../media/image97.png"/><Relationship Id="rId121" Type="http://schemas.openxmlformats.org/officeDocument/2006/relationships/image" Target="../media/image120.svg"/><Relationship Id="rId142" Type="http://schemas.openxmlformats.org/officeDocument/2006/relationships/image" Target="../media/image141.png"/><Relationship Id="rId163" Type="http://schemas.openxmlformats.org/officeDocument/2006/relationships/image" Target="../media/image162.svg"/><Relationship Id="rId184" Type="http://schemas.openxmlformats.org/officeDocument/2006/relationships/image" Target="../media/image183.png"/><Relationship Id="rId3" Type="http://schemas.openxmlformats.org/officeDocument/2006/relationships/image" Target="../media/image2.svg"/><Relationship Id="rId25" Type="http://schemas.openxmlformats.org/officeDocument/2006/relationships/image" Target="../media/image24.svg"/><Relationship Id="rId46" Type="http://schemas.openxmlformats.org/officeDocument/2006/relationships/image" Target="../media/image45.png"/><Relationship Id="rId67" Type="http://schemas.openxmlformats.org/officeDocument/2006/relationships/image" Target="../media/image66.svg"/><Relationship Id="rId116" Type="http://schemas.openxmlformats.org/officeDocument/2006/relationships/image" Target="../media/image115.png"/><Relationship Id="rId137" Type="http://schemas.openxmlformats.org/officeDocument/2006/relationships/image" Target="../media/image136.svg"/><Relationship Id="rId158" Type="http://schemas.openxmlformats.org/officeDocument/2006/relationships/image" Target="../media/image157.png"/><Relationship Id="rId20" Type="http://schemas.openxmlformats.org/officeDocument/2006/relationships/image" Target="../media/image19.png"/><Relationship Id="rId41" Type="http://schemas.openxmlformats.org/officeDocument/2006/relationships/image" Target="../media/image40.svg"/><Relationship Id="rId62" Type="http://schemas.openxmlformats.org/officeDocument/2006/relationships/image" Target="../media/image61.png"/><Relationship Id="rId83" Type="http://schemas.openxmlformats.org/officeDocument/2006/relationships/image" Target="../media/image82.svg"/><Relationship Id="rId88" Type="http://schemas.openxmlformats.org/officeDocument/2006/relationships/image" Target="../media/image87.png"/><Relationship Id="rId111" Type="http://schemas.openxmlformats.org/officeDocument/2006/relationships/image" Target="../media/image110.svg"/><Relationship Id="rId132" Type="http://schemas.openxmlformats.org/officeDocument/2006/relationships/image" Target="../media/image131.png"/><Relationship Id="rId153" Type="http://schemas.openxmlformats.org/officeDocument/2006/relationships/image" Target="../media/image152.svg"/><Relationship Id="rId174" Type="http://schemas.openxmlformats.org/officeDocument/2006/relationships/image" Target="../media/image173.png"/><Relationship Id="rId179" Type="http://schemas.openxmlformats.org/officeDocument/2006/relationships/image" Target="../media/image178.svg"/><Relationship Id="rId15" Type="http://schemas.openxmlformats.org/officeDocument/2006/relationships/image" Target="../media/image14.svg"/><Relationship Id="rId36" Type="http://schemas.openxmlformats.org/officeDocument/2006/relationships/image" Target="../media/image35.png"/><Relationship Id="rId57" Type="http://schemas.openxmlformats.org/officeDocument/2006/relationships/image" Target="../media/image56.svg"/><Relationship Id="rId106" Type="http://schemas.openxmlformats.org/officeDocument/2006/relationships/image" Target="../media/image105.png"/><Relationship Id="rId127" Type="http://schemas.openxmlformats.org/officeDocument/2006/relationships/image" Target="../media/image126.svg"/><Relationship Id="rId10" Type="http://schemas.openxmlformats.org/officeDocument/2006/relationships/image" Target="../media/image9.png"/><Relationship Id="rId31" Type="http://schemas.openxmlformats.org/officeDocument/2006/relationships/image" Target="../media/image30.svg"/><Relationship Id="rId52" Type="http://schemas.openxmlformats.org/officeDocument/2006/relationships/image" Target="../media/image51.png"/><Relationship Id="rId73" Type="http://schemas.openxmlformats.org/officeDocument/2006/relationships/image" Target="../media/image72.svg"/><Relationship Id="rId78" Type="http://schemas.openxmlformats.org/officeDocument/2006/relationships/image" Target="../media/image77.png"/><Relationship Id="rId94" Type="http://schemas.openxmlformats.org/officeDocument/2006/relationships/image" Target="../media/image93.png"/><Relationship Id="rId99" Type="http://schemas.openxmlformats.org/officeDocument/2006/relationships/image" Target="../media/image98.svg"/><Relationship Id="rId101" Type="http://schemas.openxmlformats.org/officeDocument/2006/relationships/image" Target="../media/image100.svg"/><Relationship Id="rId122" Type="http://schemas.openxmlformats.org/officeDocument/2006/relationships/image" Target="../media/image121.png"/><Relationship Id="rId143" Type="http://schemas.openxmlformats.org/officeDocument/2006/relationships/image" Target="../media/image142.svg"/><Relationship Id="rId148" Type="http://schemas.openxmlformats.org/officeDocument/2006/relationships/image" Target="../media/image147.png"/><Relationship Id="rId164" Type="http://schemas.openxmlformats.org/officeDocument/2006/relationships/image" Target="../media/image163.png"/><Relationship Id="rId169" Type="http://schemas.openxmlformats.org/officeDocument/2006/relationships/image" Target="../media/image168.svg"/><Relationship Id="rId185" Type="http://schemas.openxmlformats.org/officeDocument/2006/relationships/image" Target="../media/image18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3554418-1F12-9A8C-C75B-92B9F714C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EBB0432-32A4-7FBD-E26E-072E6BC83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1BE8157-9F33-7285-9E96-C0E0B63A8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60E54BD-D99B-FB63-6EB8-EF86E7023A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5B5056-3AEB-00BB-E7E9-B624A10AD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0260B15-3EE2-3FF5-4DC2-7B255DCDA4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B547710-E5CB-4787-3521-25F9AE2EE3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DD6FCF3-6EFB-126F-A954-F792461349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51F3300-E56E-3137-98B8-223C589F89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AA03F88-5DB9-70E3-9FC1-D8317866A7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5312FCC6-271F-4CDF-1B49-94F8773AA0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D549E9F9-3050-1110-29E4-A0C3AC735DD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BC461AA-94E5-F736-5620-242600856F3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7482E20-3BA8-55A5-B74B-43E38707E8F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F230AB23-DA69-D9A4-2054-B899F653AEC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1C2E07F-7E05-1313-390F-B915A10447C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5E8C29AB-5974-31ED-A460-66D32CD7502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41B9204-F82C-0B80-5828-31F4B2C582D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B79D6C8-15C0-B926-DA85-14B8AE95A2C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EBA03D04-6385-8A3A-6EF4-61FE325F9C9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577F139F-24A4-C76A-956C-64FA1390DA1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42D9FF71-8C22-2880-46A1-7F809D0D88E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162C267B-0CBC-8999-A8A0-9B77C2F0918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F0B2AC93-5E85-FDFD-72F3-F152615B626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7A4EC0FF-4C7B-7453-C84B-1EC15A85602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45BFDA1A-2811-74F0-AE04-0C6520703CE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94B963E7-11C9-1269-721B-BD8C2AADA87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1B2F18DA-14C1-4A52-9B49-179FFF01823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074F4BA0-D883-046B-EF4E-A287913ACC7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414CDA4B-35D1-70EF-1A42-40E55EB5D13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7B061EA5-5FBA-FDD7-CDDA-8B9827D653C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65" name="Grafik 64">
            <a:extLst>
              <a:ext uri="{FF2B5EF4-FFF2-40B4-BE49-F238E27FC236}">
                <a16:creationId xmlns:a16="http://schemas.microsoft.com/office/drawing/2014/main" id="{8F015B4A-B361-B071-8634-0665BB3303E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67" name="Grafik 66">
            <a:extLst>
              <a:ext uri="{FF2B5EF4-FFF2-40B4-BE49-F238E27FC236}">
                <a16:creationId xmlns:a16="http://schemas.microsoft.com/office/drawing/2014/main" id="{D53086E3-0D8A-EEB3-8443-D2394F0B188A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69" name="Grafik 68">
            <a:extLst>
              <a:ext uri="{FF2B5EF4-FFF2-40B4-BE49-F238E27FC236}">
                <a16:creationId xmlns:a16="http://schemas.microsoft.com/office/drawing/2014/main" id="{8D91DB07-E732-6661-0EB3-94847770BAE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71" name="Grafik 70">
            <a:extLst>
              <a:ext uri="{FF2B5EF4-FFF2-40B4-BE49-F238E27FC236}">
                <a16:creationId xmlns:a16="http://schemas.microsoft.com/office/drawing/2014/main" id="{0AA1CEA4-18E0-5BF4-F234-ED286E8ECB6D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E48BA98C-52BE-C632-712B-5047147FE25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2714BF1C-CA20-C8EC-5993-3DD68E032C31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12A0B3A1-94EC-C953-4405-4E9147960151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C51D8009-E180-B264-EF36-B28D19E3E9E8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B376FF30-94F1-A5E4-7F1B-99A2DFD6E8BD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E2C7D1E7-A82E-34DB-3747-B677F42F27C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EB16735F-F5E9-9C79-95F8-C809D1D641AC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87" name="Grafik 86">
            <a:extLst>
              <a:ext uri="{FF2B5EF4-FFF2-40B4-BE49-F238E27FC236}">
                <a16:creationId xmlns:a16="http://schemas.microsoft.com/office/drawing/2014/main" id="{7CACBC01-92BC-0C39-E3AB-9B8D781CEF17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89" name="Grafik 88">
            <a:extLst>
              <a:ext uri="{FF2B5EF4-FFF2-40B4-BE49-F238E27FC236}">
                <a16:creationId xmlns:a16="http://schemas.microsoft.com/office/drawing/2014/main" id="{C81622F2-82A2-386B-1EBF-1D51A722A289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8C0A8ED4-EF38-7226-7060-45C3BCA4975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4CD7BEDB-E059-5F8B-1B47-F8AD65AB6941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8A809477-E37C-EF9C-C7CA-0F7DAFFB6A1D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97" name="Grafik 96">
            <a:extLst>
              <a:ext uri="{FF2B5EF4-FFF2-40B4-BE49-F238E27FC236}">
                <a16:creationId xmlns:a16="http://schemas.microsoft.com/office/drawing/2014/main" id="{79F22022-0ED2-75D5-DA58-56059FD02AD2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FD99EB2A-3C30-F910-B5F9-7F34465442E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01" name="Grafik 100">
            <a:extLst>
              <a:ext uri="{FF2B5EF4-FFF2-40B4-BE49-F238E27FC236}">
                <a16:creationId xmlns:a16="http://schemas.microsoft.com/office/drawing/2014/main" id="{CEF3E3F2-74AE-F161-45C9-A048AB0F356B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AB888581-BA42-BCCC-B9AF-05C7124C4BE5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2188F620-6F50-AECB-8D4B-EBC9FDBE95BE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32F8CA88-87A9-2831-ADBB-01C98C707081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09" name="Grafik 108">
            <a:extLst>
              <a:ext uri="{FF2B5EF4-FFF2-40B4-BE49-F238E27FC236}">
                <a16:creationId xmlns:a16="http://schemas.microsoft.com/office/drawing/2014/main" id="{051507B9-50BC-F933-1369-644A2B4A66A5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11" name="Grafik 110">
            <a:extLst>
              <a:ext uri="{FF2B5EF4-FFF2-40B4-BE49-F238E27FC236}">
                <a16:creationId xmlns:a16="http://schemas.microsoft.com/office/drawing/2014/main" id="{B77302A6-16B0-264F-FA50-C7F6E201312E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13" name="Grafik 112">
            <a:extLst>
              <a:ext uri="{FF2B5EF4-FFF2-40B4-BE49-F238E27FC236}">
                <a16:creationId xmlns:a16="http://schemas.microsoft.com/office/drawing/2014/main" id="{1F47A42E-9A67-84AD-E62E-3541441138FF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7D379C8D-BA18-4456-0F23-AEA0ECC3AEAD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17" name="Grafik 116">
            <a:extLst>
              <a:ext uri="{FF2B5EF4-FFF2-40B4-BE49-F238E27FC236}">
                <a16:creationId xmlns:a16="http://schemas.microsoft.com/office/drawing/2014/main" id="{6D6060D2-8F7A-19DD-0E66-78F92EBF01ED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19" name="Grafik 118">
            <a:extLst>
              <a:ext uri="{FF2B5EF4-FFF2-40B4-BE49-F238E27FC236}">
                <a16:creationId xmlns:a16="http://schemas.microsoft.com/office/drawing/2014/main" id="{86188329-9FFC-599D-3AF5-8A7E1ADD2D33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21" name="Grafik 120">
            <a:extLst>
              <a:ext uri="{FF2B5EF4-FFF2-40B4-BE49-F238E27FC236}">
                <a16:creationId xmlns:a16="http://schemas.microsoft.com/office/drawing/2014/main" id="{5EFA248B-CBFB-8304-E3FE-AC6C065B33BD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6DB8DDE3-5ABA-53D5-DDE0-F50037C39002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E6F34495-992C-F772-1C16-541B7F40899A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27" name="Grafik 126">
            <a:extLst>
              <a:ext uri="{FF2B5EF4-FFF2-40B4-BE49-F238E27FC236}">
                <a16:creationId xmlns:a16="http://schemas.microsoft.com/office/drawing/2014/main" id="{3AD68C32-1B92-EC4E-D7CF-77CB9BC15CEF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29" name="Grafik 128">
            <a:extLst>
              <a:ext uri="{FF2B5EF4-FFF2-40B4-BE49-F238E27FC236}">
                <a16:creationId xmlns:a16="http://schemas.microsoft.com/office/drawing/2014/main" id="{3AB053C8-4BEF-0FE6-A880-496C879F8A18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31" name="Grafik 130">
            <a:extLst>
              <a:ext uri="{FF2B5EF4-FFF2-40B4-BE49-F238E27FC236}">
                <a16:creationId xmlns:a16="http://schemas.microsoft.com/office/drawing/2014/main" id="{560EFCDB-DAD7-2323-FF3F-5EB7ECF4BB66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33" name="Grafik 132">
            <a:extLst>
              <a:ext uri="{FF2B5EF4-FFF2-40B4-BE49-F238E27FC236}">
                <a16:creationId xmlns:a16="http://schemas.microsoft.com/office/drawing/2014/main" id="{211DA73A-3AFD-111D-69B6-E9B9B9FBEC56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35" name="Grafik 134">
            <a:extLst>
              <a:ext uri="{FF2B5EF4-FFF2-40B4-BE49-F238E27FC236}">
                <a16:creationId xmlns:a16="http://schemas.microsoft.com/office/drawing/2014/main" id="{124EE3C8-1E45-12DB-1D20-5FD4A09B083F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37" name="Grafik 136">
            <a:extLst>
              <a:ext uri="{FF2B5EF4-FFF2-40B4-BE49-F238E27FC236}">
                <a16:creationId xmlns:a16="http://schemas.microsoft.com/office/drawing/2014/main" id="{B15F5D2B-80D9-46D5-77D8-309B8DD045E2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39" name="Grafik 138">
            <a:extLst>
              <a:ext uri="{FF2B5EF4-FFF2-40B4-BE49-F238E27FC236}">
                <a16:creationId xmlns:a16="http://schemas.microsoft.com/office/drawing/2014/main" id="{4FE7D716-F76C-6CFF-6578-95DA14D3FA1F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68349158-A7A4-C98A-D80F-1E58345E1202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43" name="Grafik 142">
            <a:extLst>
              <a:ext uri="{FF2B5EF4-FFF2-40B4-BE49-F238E27FC236}">
                <a16:creationId xmlns:a16="http://schemas.microsoft.com/office/drawing/2014/main" id="{5D791123-1F45-9212-0ABE-A44E93C66626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45" name="Grafik 144">
            <a:extLst>
              <a:ext uri="{FF2B5EF4-FFF2-40B4-BE49-F238E27FC236}">
                <a16:creationId xmlns:a16="http://schemas.microsoft.com/office/drawing/2014/main" id="{13EC882A-E2AF-C0AB-D075-4090A76C50F1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47" name="Grafik 146">
            <a:extLst>
              <a:ext uri="{FF2B5EF4-FFF2-40B4-BE49-F238E27FC236}">
                <a16:creationId xmlns:a16="http://schemas.microsoft.com/office/drawing/2014/main" id="{DA67688B-7EDA-EB4C-8032-880DB621D097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49" name="Grafik 148">
            <a:extLst>
              <a:ext uri="{FF2B5EF4-FFF2-40B4-BE49-F238E27FC236}">
                <a16:creationId xmlns:a16="http://schemas.microsoft.com/office/drawing/2014/main" id="{C63278F2-2B0C-B719-B12C-278134CE9AFE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51" name="Grafik 150">
            <a:extLst>
              <a:ext uri="{FF2B5EF4-FFF2-40B4-BE49-F238E27FC236}">
                <a16:creationId xmlns:a16="http://schemas.microsoft.com/office/drawing/2014/main" id="{C95534E3-B43A-20D3-A03D-1A5A7E4F4612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53" name="Grafik 152">
            <a:extLst>
              <a:ext uri="{FF2B5EF4-FFF2-40B4-BE49-F238E27FC236}">
                <a16:creationId xmlns:a16="http://schemas.microsoft.com/office/drawing/2014/main" id="{860A049C-517B-6C7D-EC4F-B1AFD80C4FC3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55" name="Grafik 154">
            <a:extLst>
              <a:ext uri="{FF2B5EF4-FFF2-40B4-BE49-F238E27FC236}">
                <a16:creationId xmlns:a16="http://schemas.microsoft.com/office/drawing/2014/main" id="{30D08ECA-FB51-AD21-DD42-9954AC2858FD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57" name="Grafik 156">
            <a:extLst>
              <a:ext uri="{FF2B5EF4-FFF2-40B4-BE49-F238E27FC236}">
                <a16:creationId xmlns:a16="http://schemas.microsoft.com/office/drawing/2014/main" id="{4B46690F-EDEC-9BC4-CFC6-943DA7C4B717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59" name="Grafik 158">
            <a:extLst>
              <a:ext uri="{FF2B5EF4-FFF2-40B4-BE49-F238E27FC236}">
                <a16:creationId xmlns:a16="http://schemas.microsoft.com/office/drawing/2014/main" id="{37F986D3-ACB3-1206-B00D-706686D51796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3BED48D4-C2D8-AC95-B7C5-C8E45F5909AF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63" name="Grafik 162">
            <a:extLst>
              <a:ext uri="{FF2B5EF4-FFF2-40B4-BE49-F238E27FC236}">
                <a16:creationId xmlns:a16="http://schemas.microsoft.com/office/drawing/2014/main" id="{BD025C05-6AA2-6753-22A3-50E84F6E744D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65" name="Grafik 164">
            <a:extLst>
              <a:ext uri="{FF2B5EF4-FFF2-40B4-BE49-F238E27FC236}">
                <a16:creationId xmlns:a16="http://schemas.microsoft.com/office/drawing/2014/main" id="{3CB27208-585B-5E70-4339-D35040E496AF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67" name="Grafik 166">
            <a:extLst>
              <a:ext uri="{FF2B5EF4-FFF2-40B4-BE49-F238E27FC236}">
                <a16:creationId xmlns:a16="http://schemas.microsoft.com/office/drawing/2014/main" id="{7C0D5B3F-93CE-AFD6-96C7-0DE2D915C9C9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69" name="Grafik 168">
            <a:extLst>
              <a:ext uri="{FF2B5EF4-FFF2-40B4-BE49-F238E27FC236}">
                <a16:creationId xmlns:a16="http://schemas.microsoft.com/office/drawing/2014/main" id="{FC83FE83-75AB-3488-FD56-0EF20067288C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71" name="Grafik 170">
            <a:extLst>
              <a:ext uri="{FF2B5EF4-FFF2-40B4-BE49-F238E27FC236}">
                <a16:creationId xmlns:a16="http://schemas.microsoft.com/office/drawing/2014/main" id="{F1AF9BFE-032C-2CBD-9637-F45AB9048D1A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73" name="Grafik 172">
            <a:extLst>
              <a:ext uri="{FF2B5EF4-FFF2-40B4-BE49-F238E27FC236}">
                <a16:creationId xmlns:a16="http://schemas.microsoft.com/office/drawing/2014/main" id="{F780896C-355A-4F21-7F9C-10F39F22A41B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75" name="Grafik 174">
            <a:extLst>
              <a:ext uri="{FF2B5EF4-FFF2-40B4-BE49-F238E27FC236}">
                <a16:creationId xmlns:a16="http://schemas.microsoft.com/office/drawing/2014/main" id="{C93834F6-ED21-EBC4-809C-332F2133C82C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77" name="Grafik 176">
            <a:extLst>
              <a:ext uri="{FF2B5EF4-FFF2-40B4-BE49-F238E27FC236}">
                <a16:creationId xmlns:a16="http://schemas.microsoft.com/office/drawing/2014/main" id="{59023A44-FD04-DF83-940A-8AD9782F2764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79" name="Grafik 178">
            <a:extLst>
              <a:ext uri="{FF2B5EF4-FFF2-40B4-BE49-F238E27FC236}">
                <a16:creationId xmlns:a16="http://schemas.microsoft.com/office/drawing/2014/main" id="{5071EC2B-2F47-C531-7636-B8002B5173C7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81" name="Grafik 180">
            <a:extLst>
              <a:ext uri="{FF2B5EF4-FFF2-40B4-BE49-F238E27FC236}">
                <a16:creationId xmlns:a16="http://schemas.microsoft.com/office/drawing/2014/main" id="{E41E84ED-5B3E-2BF2-4A37-6D98AFEDDB9D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83" name="Grafik 182">
            <a:extLst>
              <a:ext uri="{FF2B5EF4-FFF2-40B4-BE49-F238E27FC236}">
                <a16:creationId xmlns:a16="http://schemas.microsoft.com/office/drawing/2014/main" id="{F003AAEE-2008-3E99-B0C5-CEC23D4CFA20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  <p:pic>
        <p:nvPicPr>
          <p:cNvPr id="185" name="Grafik 184">
            <a:extLst>
              <a:ext uri="{FF2B5EF4-FFF2-40B4-BE49-F238E27FC236}">
                <a16:creationId xmlns:a16="http://schemas.microsoft.com/office/drawing/2014/main" id="{1117B5E7-6DFC-3499-295D-0BA418A8926D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208621" y="0"/>
            <a:ext cx="8059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3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4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9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6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30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7000"/>
                            </p:stCondLst>
                            <p:childTnLst>
                              <p:par>
                                <p:cTn id="5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40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1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8000"/>
                            </p:stCondLst>
                            <p:childTnLst>
                              <p:par>
                                <p:cTn id="7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4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5000"/>
                            </p:stCondLst>
                            <p:childTnLst>
                              <p:par>
                                <p:cTn id="7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4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2000"/>
                            </p:stCondLst>
                            <p:childTnLst>
                              <p:par>
                                <p:cTn id="8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4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9000"/>
                            </p:stCondLst>
                            <p:childTnLst>
                              <p:par>
                                <p:cTn id="8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6000"/>
                            </p:stCondLst>
                            <p:childTnLst>
                              <p:par>
                                <p:cTn id="9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4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23000"/>
                            </p:stCondLst>
                            <p:childTnLst>
                              <p:par>
                                <p:cTn id="9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000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4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4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37000"/>
                            </p:stCondLst>
                            <p:childTnLst>
                              <p:par>
                                <p:cTn id="10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4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4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4000"/>
                            </p:stCondLst>
                            <p:childTnLst>
                              <p:par>
                                <p:cTn id="11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1000"/>
                            </p:stCondLst>
                            <p:childTnLst>
                              <p:par>
                                <p:cTn id="11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4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8000"/>
                            </p:stCondLst>
                            <p:childTnLst>
                              <p:par>
                                <p:cTn id="12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4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4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65000"/>
                            </p:stCondLst>
                            <p:childTnLst>
                              <p:par>
                                <p:cTn id="12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4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4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72000"/>
                            </p:stCondLst>
                            <p:childTnLst>
                              <p:par>
                                <p:cTn id="13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4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4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79000"/>
                            </p:stCondLst>
                            <p:childTnLst>
                              <p:par>
                                <p:cTn id="13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4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86000"/>
                            </p:stCondLst>
                            <p:childTnLst>
                              <p:par>
                                <p:cTn id="14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4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4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93000"/>
                            </p:stCondLst>
                            <p:childTnLst>
                              <p:par>
                                <p:cTn id="14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4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00"/>
                            </p:stCondLst>
                            <p:childTnLst>
                              <p:par>
                                <p:cTn id="15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4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7000"/>
                            </p:stCondLst>
                            <p:childTnLst>
                              <p:par>
                                <p:cTn id="15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4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4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214000"/>
                            </p:stCondLst>
                            <p:childTnLst>
                              <p:par>
                                <p:cTn id="16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4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4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21000"/>
                            </p:stCondLst>
                            <p:childTnLst>
                              <p:par>
                                <p:cTn id="16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4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4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28000"/>
                            </p:stCondLst>
                            <p:childTnLst>
                              <p:par>
                                <p:cTn id="17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4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4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35000"/>
                            </p:stCondLst>
                            <p:childTnLst>
                              <p:par>
                                <p:cTn id="17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4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4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42000"/>
                            </p:stCondLst>
                            <p:childTnLst>
                              <p:par>
                                <p:cTn id="18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4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4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49000"/>
                            </p:stCondLst>
                            <p:childTnLst>
                              <p:par>
                                <p:cTn id="18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4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4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256000"/>
                            </p:stCondLst>
                            <p:childTnLst>
                              <p:par>
                                <p:cTn id="19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4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4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263000"/>
                            </p:stCondLst>
                            <p:childTnLst>
                              <p:par>
                                <p:cTn id="19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4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4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70000"/>
                            </p:stCondLst>
                            <p:childTnLst>
                              <p:par>
                                <p:cTn id="20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4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4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77000"/>
                            </p:stCondLst>
                            <p:childTnLst>
                              <p:par>
                                <p:cTn id="20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4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4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84000"/>
                            </p:stCondLst>
                            <p:childTnLst>
                              <p:par>
                                <p:cTn id="21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4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4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91000"/>
                            </p:stCondLst>
                            <p:childTnLst>
                              <p:par>
                                <p:cTn id="21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4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4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98000"/>
                            </p:stCondLst>
                            <p:childTnLst>
                              <p:par>
                                <p:cTn id="22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4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4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05000"/>
                            </p:stCondLst>
                            <p:childTnLst>
                              <p:par>
                                <p:cTn id="22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4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4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12000"/>
                            </p:stCondLst>
                            <p:childTnLst>
                              <p:par>
                                <p:cTn id="23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4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4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319000"/>
                            </p:stCondLst>
                            <p:childTnLst>
                              <p:par>
                                <p:cTn id="23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4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4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326000"/>
                            </p:stCondLst>
                            <p:childTnLst>
                              <p:par>
                                <p:cTn id="24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4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4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33000"/>
                            </p:stCondLst>
                            <p:childTnLst>
                              <p:par>
                                <p:cTn id="24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4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4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40000"/>
                            </p:stCondLst>
                            <p:childTnLst>
                              <p:par>
                                <p:cTn id="25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2" dur="4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3" dur="4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347000"/>
                            </p:stCondLst>
                            <p:childTnLst>
                              <p:par>
                                <p:cTn id="25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4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4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54000"/>
                            </p:stCondLst>
                            <p:childTnLst>
                              <p:par>
                                <p:cTn id="26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4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4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61000"/>
                            </p:stCondLst>
                            <p:childTnLst>
                              <p:par>
                                <p:cTn id="26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4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4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368000"/>
                            </p:stCondLst>
                            <p:childTnLst>
                              <p:par>
                                <p:cTn id="27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4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4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375000"/>
                            </p:stCondLst>
                            <p:childTnLst>
                              <p:par>
                                <p:cTn id="27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4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4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382000"/>
                            </p:stCondLst>
                            <p:childTnLst>
                              <p:par>
                                <p:cTn id="28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4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4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89000"/>
                            </p:stCondLst>
                            <p:childTnLst>
                              <p:par>
                                <p:cTn id="28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4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4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396000"/>
                            </p:stCondLst>
                            <p:childTnLst>
                              <p:par>
                                <p:cTn id="29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4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4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403000"/>
                            </p:stCondLst>
                            <p:childTnLst>
                              <p:par>
                                <p:cTn id="29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7" dur="4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8" dur="4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410000"/>
                            </p:stCondLst>
                            <p:childTnLst>
                              <p:par>
                                <p:cTn id="30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4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4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417000"/>
                            </p:stCondLst>
                            <p:childTnLst>
                              <p:par>
                                <p:cTn id="30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4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4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424000"/>
                            </p:stCondLst>
                            <p:childTnLst>
                              <p:par>
                                <p:cTn id="31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2" dur="4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3" dur="4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431000"/>
                            </p:stCondLst>
                            <p:childTnLst>
                              <p:par>
                                <p:cTn id="31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7" dur="4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8" dur="4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438000"/>
                            </p:stCondLst>
                            <p:childTnLst>
                              <p:par>
                                <p:cTn id="32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4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445000"/>
                            </p:stCondLst>
                            <p:childTnLst>
                              <p:par>
                                <p:cTn id="32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4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4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452000"/>
                            </p:stCondLst>
                            <p:childTnLst>
                              <p:par>
                                <p:cTn id="33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4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4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459000"/>
                            </p:stCondLst>
                            <p:childTnLst>
                              <p:par>
                                <p:cTn id="33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7" dur="4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4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9" fill="hold">
                            <p:stCondLst>
                              <p:cond delay="466000"/>
                            </p:stCondLst>
                            <p:childTnLst>
                              <p:par>
                                <p:cTn id="34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4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4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473000"/>
                            </p:stCondLst>
                            <p:childTnLst>
                              <p:par>
                                <p:cTn id="34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4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4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480000"/>
                            </p:stCondLst>
                            <p:childTnLst>
                              <p:par>
                                <p:cTn id="35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4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4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487000"/>
                            </p:stCondLst>
                            <p:childTnLst>
                              <p:par>
                                <p:cTn id="35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7" dur="4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8" dur="4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494000"/>
                            </p:stCondLst>
                            <p:childTnLst>
                              <p:par>
                                <p:cTn id="36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4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4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501000"/>
                            </p:stCondLst>
                            <p:childTnLst>
                              <p:par>
                                <p:cTn id="36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4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4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508000"/>
                            </p:stCondLst>
                            <p:childTnLst>
                              <p:par>
                                <p:cTn id="37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2" dur="4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3" dur="4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15000"/>
                            </p:stCondLst>
                            <p:childTnLst>
                              <p:par>
                                <p:cTn id="37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7" dur="4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8" dur="4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522000"/>
                            </p:stCondLst>
                            <p:childTnLst>
                              <p:par>
                                <p:cTn id="38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2" dur="4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4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529000"/>
                            </p:stCondLst>
                            <p:childTnLst>
                              <p:par>
                                <p:cTn id="38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4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4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536000"/>
                            </p:stCondLst>
                            <p:childTnLst>
                              <p:par>
                                <p:cTn id="39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2" dur="4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3" dur="4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543000"/>
                            </p:stCondLst>
                            <p:childTnLst>
                              <p:par>
                                <p:cTn id="39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7" dur="4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8" dur="4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>
                            <p:stCondLst>
                              <p:cond delay="550000"/>
                            </p:stCondLst>
                            <p:childTnLst>
                              <p:par>
                                <p:cTn id="40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4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4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557000"/>
                            </p:stCondLst>
                            <p:childTnLst>
                              <p:par>
                                <p:cTn id="40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4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4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564000"/>
                            </p:stCondLst>
                            <p:childTnLst>
                              <p:par>
                                <p:cTn id="41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2" dur="4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3" dur="4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571000"/>
                            </p:stCondLst>
                            <p:childTnLst>
                              <p:par>
                                <p:cTn id="41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7" dur="4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8" dur="4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9" fill="hold">
                            <p:stCondLst>
                              <p:cond delay="578000"/>
                            </p:stCondLst>
                            <p:childTnLst>
                              <p:par>
                                <p:cTn id="42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2" dur="4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4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585000"/>
                            </p:stCondLst>
                            <p:childTnLst>
                              <p:par>
                                <p:cTn id="42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4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4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9" fill="hold">
                            <p:stCondLst>
                              <p:cond delay="592000"/>
                            </p:stCondLst>
                            <p:childTnLst>
                              <p:par>
                                <p:cTn id="43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2" dur="4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3" dur="4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599000"/>
                            </p:stCondLst>
                            <p:childTnLst>
                              <p:par>
                                <p:cTn id="43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7" dur="4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8" dur="4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606000"/>
                            </p:stCondLst>
                            <p:childTnLst>
                              <p:par>
                                <p:cTn id="44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2" dur="4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4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613000"/>
                            </p:stCondLst>
                            <p:childTnLst>
                              <p:par>
                                <p:cTn id="44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4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4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620000"/>
                            </p:stCondLst>
                            <p:childTnLst>
                              <p:par>
                                <p:cTn id="45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2" dur="4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3" dur="4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627000"/>
                            </p:stCondLst>
                            <p:childTnLst>
                              <p:par>
                                <p:cTn id="45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7" dur="4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8" dur="4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634000"/>
                            </p:stCondLst>
                            <p:childTnLst>
                              <p:par>
                                <p:cTn id="460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4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4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Norbert Luttenberger</dc:creator>
  <cp:lastModifiedBy>Norbert Luttenberger</cp:lastModifiedBy>
  <cp:revision>2</cp:revision>
  <dcterms:created xsi:type="dcterms:W3CDTF">2024-03-25T14:26:45Z</dcterms:created>
  <dcterms:modified xsi:type="dcterms:W3CDTF">2024-03-26T11:05:50Z</dcterms:modified>
</cp:coreProperties>
</file>